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94A199-E127-92FF-2BCD-428F53E48E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5D110C-DBE7-7A7F-51AA-351EDE2E59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CD5E0D-299F-4D56-ECFD-F794B6DAF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7934657-9CA4-7DA0-813A-58F1FFC59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A5EAED-67B9-893B-1F49-39E6486C3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632788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A313C6-6912-A8A1-8379-9FCCBCA13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C0C2356-B2E8-5B5A-01C3-836D69698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DD7F305-B4E4-3D34-07E2-24F5500F8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D4EA02-92C2-33C4-543C-57DD6F6BF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6D5ADC-6ADA-C09C-EAE1-E8FD950FF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941622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F287A5C-FE61-5957-25FD-F2115FE84B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B2038CE-01FA-BEFA-D8BC-9A938004E5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2ED748B-09D1-8389-005D-FD3A558C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C2349EC-5C6C-BD94-BA0A-464B8C0CE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6557E9-C03D-1972-330E-AD33A29C1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558549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449F3-B74D-A85E-FEEA-E140D71A4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910225-7C8E-9BE5-73E5-FAD631E0D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EDD13E-8647-05CD-3C7D-CE5D01938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D1FF59-6575-2176-9340-0D969A479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CB05C4-8A4F-B688-864B-BD1C0BC00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198443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7825E7-539B-DD04-C9BF-27595A78C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A202A2-0101-94C4-DAF9-224BCC0B9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3B2B850-7B29-20FD-E5C6-9F20D8B49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D6BE96-3EB9-E0CA-E85C-E580121A4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D69B6FB-F64A-DCF0-41BE-CA3BF3E80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012157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95B2C8-958B-B7B6-95CC-372074836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1C57EB-33CC-603A-AC4D-BCE958894E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A4D57ED-EEA3-D797-226A-B10347BBD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A5CCFA8-C63C-8ECA-4334-9A47C58ED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13158E6-C8C7-4107-3802-97F6444E8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9CEDBEC-C4BF-D08D-AE2A-F3FF89AED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110130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FC06C5-FC9B-A291-D0B3-F64888EE0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30D747-D811-14C6-B80B-6834C1CB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455424-BFE8-EB60-8335-AA6D54BB7E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D7FC390-7DE7-0E1B-38D7-DA5F4E4E1E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00F4164-CD06-3453-5301-D67A0D18D9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2F87755-3523-19F1-2EE0-E51C6E6C3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6EA86E5-A2A7-8267-0E95-2790562B1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0B11DEB-4DB8-4A79-5322-0158CFE26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033779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544B68-ADF2-3C45-B0B9-BF199EAEE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942559D-4902-1658-CF2D-A634390E9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168E5D6-5145-C831-BE1C-E8F9AA7F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0758DF1-5DEC-CFE3-0806-4F6968E04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313262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95F642D-6608-114A-CBC8-EF2AF2AB5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0770B04-4C0C-30CA-3183-F674E7DA4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FC00030-AF13-D810-40D0-62B5A2153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253710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83824F-E684-D3FC-79FB-CB4B2B124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65663E9-C31F-4751-D642-CB0907044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5C99289-DD33-BF59-6C0D-CEC036294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BEFD39C-838A-30AB-8663-A5F3FA8EF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771BAE2-4041-E143-D750-BF3C7D64D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E93B85E-34B7-3BB8-0B8A-78B486D82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92369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597F61-3C65-7E6E-F5C9-4CD2C8A4C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363F33C-C492-FA64-8219-EDE94BD690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2609B76-3F9D-173B-A19A-77F89AE8B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2040578-BE82-0045-99DA-806315382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AD3E411-382A-F4EE-10A6-9B6F05BDE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AC1D73B-9BD0-B4D9-A5D0-1F921BDF1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18333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C0E237D-9128-1A84-9F2A-068AE2E55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5D798D-D9C0-D168-1156-A932CAD7C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472636-2440-BFF5-D09F-E6E7D2998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5EEFE-AC6B-4E6D-BAD1-901796CD6568}" type="datetimeFigureOut">
              <a:rPr lang="es-EC" smtClean="0"/>
              <a:t>26/6/2023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8B82AF-9264-EDAB-9034-4720ED74C9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47817D-3700-BA36-1844-6FDAD8D82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23A02-72BF-4EC4-83E4-D1FA3F0115F8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153179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293F9D86-9A89-47FB-2182-67101AEDD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969" y="1037891"/>
            <a:ext cx="6354062" cy="4782217"/>
          </a:xfrm>
          <a:prstGeom prst="rect">
            <a:avLst/>
          </a:prstGeom>
        </p:spPr>
      </p:pic>
      <p:pic>
        <p:nvPicPr>
          <p:cNvPr id="7" name="Imagen 6" descr="Imagen que contiene lego&#10;&#10;Descripción generada automáticamente">
            <a:extLst>
              <a:ext uri="{FF2B5EF4-FFF2-40B4-BE49-F238E27FC236}">
                <a16:creationId xmlns:a16="http://schemas.microsoft.com/office/drawing/2014/main" id="{34BC1D9B-51F1-5EB6-F842-9EA946E76D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520" y="578206"/>
            <a:ext cx="7944959" cy="600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071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Imagen que contiene pasto, pizza, exterior, verde&#10;&#10;Descripción generada automáticamente">
            <a:extLst>
              <a:ext uri="{FF2B5EF4-FFF2-40B4-BE49-F238E27FC236}">
                <a16:creationId xmlns:a16="http://schemas.microsoft.com/office/drawing/2014/main" id="{864DA087-3B32-4F11-86BF-E165C0724D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432" y="0"/>
            <a:ext cx="9316202" cy="6860624"/>
          </a:xfrm>
          <a:prstGeom prst="rect">
            <a:avLst/>
          </a:prstGeom>
        </p:spPr>
      </p:pic>
      <p:pic>
        <p:nvPicPr>
          <p:cNvPr id="5" name="Imagen 4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293F9D86-9A89-47FB-2182-67101AEDD7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t="80538" r="84027"/>
          <a:stretch/>
        </p:blipFill>
        <p:spPr>
          <a:xfrm>
            <a:off x="5240579" y="2873666"/>
            <a:ext cx="2456130" cy="2252500"/>
          </a:xfrm>
          <a:prstGeom prst="rect">
            <a:avLst/>
          </a:prstGeom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89370CF8-C23D-8728-92C1-9BE7B44B2A9B}"/>
              </a:ext>
            </a:extLst>
          </p:cNvPr>
          <p:cNvSpPr/>
          <p:nvPr/>
        </p:nvSpPr>
        <p:spPr>
          <a:xfrm>
            <a:off x="5528942" y="3107467"/>
            <a:ext cx="2077461" cy="1784898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94F208AC-49D0-C767-6CBC-49DB50849D7D}"/>
              </a:ext>
            </a:extLst>
          </p:cNvPr>
          <p:cNvSpPr/>
          <p:nvPr/>
        </p:nvSpPr>
        <p:spPr>
          <a:xfrm rot="230182">
            <a:off x="59111" y="1572817"/>
            <a:ext cx="4302848" cy="1911058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46C3BF7-3665-46F0-669C-927E069E3D71}"/>
              </a:ext>
            </a:extLst>
          </p:cNvPr>
          <p:cNvSpPr/>
          <p:nvPr/>
        </p:nvSpPr>
        <p:spPr>
          <a:xfrm>
            <a:off x="1807235" y="5433240"/>
            <a:ext cx="3319954" cy="967560"/>
          </a:xfrm>
          <a:prstGeom prst="rect">
            <a:avLst/>
          </a:prstGeom>
          <a:solidFill>
            <a:schemeClr val="bg1"/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C" sz="4800" dirty="0">
                <a:solidFill>
                  <a:schemeClr val="tx1"/>
                </a:solidFill>
              </a:rPr>
              <a:t>Hilera</a:t>
            </a:r>
            <a:r>
              <a:rPr lang="es-EC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7805ABB-185A-A8C4-82E9-2E7D9D89379E}"/>
              </a:ext>
            </a:extLst>
          </p:cNvPr>
          <p:cNvSpPr/>
          <p:nvPr/>
        </p:nvSpPr>
        <p:spPr>
          <a:xfrm>
            <a:off x="5969478" y="297652"/>
            <a:ext cx="2553419" cy="1419860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C" sz="3600" dirty="0">
                <a:solidFill>
                  <a:schemeClr val="tx1"/>
                </a:solidFill>
              </a:rPr>
              <a:t>Punto de cosecha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9049C6CD-9F66-D7AC-6AC3-FC9D3C7AF49B}"/>
              </a:ext>
            </a:extLst>
          </p:cNvPr>
          <p:cNvCxnSpPr>
            <a:cxnSpLocks/>
            <a:stCxn id="3" idx="4"/>
            <a:endCxn id="4" idx="0"/>
          </p:cNvCxnSpPr>
          <p:nvPr/>
        </p:nvCxnSpPr>
        <p:spPr>
          <a:xfrm>
            <a:off x="2146603" y="3481734"/>
            <a:ext cx="1320609" cy="195150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49989515-8338-6D98-66EA-96BCAED9749B}"/>
              </a:ext>
            </a:extLst>
          </p:cNvPr>
          <p:cNvCxnSpPr>
            <a:cxnSpLocks/>
            <a:stCxn id="5" idx="0"/>
            <a:endCxn id="6" idx="2"/>
          </p:cNvCxnSpPr>
          <p:nvPr/>
        </p:nvCxnSpPr>
        <p:spPr>
          <a:xfrm flipV="1">
            <a:off x="6468644" y="1717512"/>
            <a:ext cx="777544" cy="1156154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lipse 14">
            <a:extLst>
              <a:ext uri="{FF2B5EF4-FFF2-40B4-BE49-F238E27FC236}">
                <a16:creationId xmlns:a16="http://schemas.microsoft.com/office/drawing/2014/main" id="{E787A567-D7C8-1E5C-BEE1-8616E54315E9}"/>
              </a:ext>
            </a:extLst>
          </p:cNvPr>
          <p:cNvSpPr/>
          <p:nvPr/>
        </p:nvSpPr>
        <p:spPr>
          <a:xfrm>
            <a:off x="7815532" y="5221869"/>
            <a:ext cx="1207699" cy="1210379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F319E12B-1CFD-1F3F-24A5-F02F06E4C4FA}"/>
              </a:ext>
            </a:extLst>
          </p:cNvPr>
          <p:cNvCxnSpPr>
            <a:cxnSpLocks/>
            <a:stCxn id="15" idx="3"/>
          </p:cNvCxnSpPr>
          <p:nvPr/>
        </p:nvCxnSpPr>
        <p:spPr>
          <a:xfrm flipH="1" flipV="1">
            <a:off x="5946698" y="4727275"/>
            <a:ext cx="2045697" cy="1527717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0D160583-704E-F07E-1FB1-90CBD71B5647}"/>
              </a:ext>
            </a:extLst>
          </p:cNvPr>
          <p:cNvCxnSpPr>
            <a:cxnSpLocks/>
            <a:stCxn id="15" idx="0"/>
            <a:endCxn id="2" idx="6"/>
          </p:cNvCxnSpPr>
          <p:nvPr/>
        </p:nvCxnSpPr>
        <p:spPr>
          <a:xfrm flipH="1" flipV="1">
            <a:off x="7606403" y="3999916"/>
            <a:ext cx="812979" cy="1221953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617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de la pantalla de un video juego&#10;&#10;Descripción generada automáticamente con confianza baja">
            <a:extLst>
              <a:ext uri="{FF2B5EF4-FFF2-40B4-BE49-F238E27FC236}">
                <a16:creationId xmlns:a16="http://schemas.microsoft.com/office/drawing/2014/main" id="{3CD8EE50-1B68-4F8D-69CF-3BFA7838C1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71" y="0"/>
            <a:ext cx="6844055" cy="6862602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EFC1E4E8-6957-4826-6F17-A86AC6621EB7}"/>
              </a:ext>
            </a:extLst>
          </p:cNvPr>
          <p:cNvSpPr/>
          <p:nvPr/>
        </p:nvSpPr>
        <p:spPr>
          <a:xfrm>
            <a:off x="2698698" y="5763215"/>
            <a:ext cx="967529" cy="913630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79BA7851-6C81-A648-CC65-1BAEB52F4AFA}"/>
              </a:ext>
            </a:extLst>
          </p:cNvPr>
          <p:cNvSpPr/>
          <p:nvPr/>
        </p:nvSpPr>
        <p:spPr>
          <a:xfrm>
            <a:off x="1337093" y="3825000"/>
            <a:ext cx="2553419" cy="652109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C" sz="3600" dirty="0" err="1">
                <a:solidFill>
                  <a:schemeClr val="tx1"/>
                </a:solidFill>
              </a:rPr>
              <a:t>Skid-Steer</a:t>
            </a:r>
            <a:endParaRPr lang="es-EC" sz="3600" dirty="0">
              <a:solidFill>
                <a:schemeClr val="tx1"/>
              </a:solidFill>
            </a:endParaRP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49851E46-BF50-AAF9-B47A-D4D553E8647A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2631057" y="4477109"/>
            <a:ext cx="551406" cy="128610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lipse 10">
            <a:extLst>
              <a:ext uri="{FF2B5EF4-FFF2-40B4-BE49-F238E27FC236}">
                <a16:creationId xmlns:a16="http://schemas.microsoft.com/office/drawing/2014/main" id="{D82051ED-55D5-225C-EE71-8F4DA13EE7AF}"/>
              </a:ext>
            </a:extLst>
          </p:cNvPr>
          <p:cNvSpPr/>
          <p:nvPr/>
        </p:nvSpPr>
        <p:spPr>
          <a:xfrm>
            <a:off x="3968833" y="4212950"/>
            <a:ext cx="551406" cy="528317"/>
          </a:xfrm>
          <a:prstGeom prst="ellipse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7A76F778-7BF9-3166-71CA-56267F5C09C4}"/>
              </a:ext>
            </a:extLst>
          </p:cNvPr>
          <p:cNvSpPr/>
          <p:nvPr/>
        </p:nvSpPr>
        <p:spPr>
          <a:xfrm>
            <a:off x="4893423" y="4741267"/>
            <a:ext cx="2237590" cy="1030902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C" sz="3600" dirty="0">
                <a:solidFill>
                  <a:schemeClr val="tx1"/>
                </a:solidFill>
              </a:rPr>
              <a:t>Terreno deslizante</a:t>
            </a:r>
          </a:p>
        </p:txBody>
      </p: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A35794F-4616-7E1F-D8C5-34749C47EF13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4476427" y="4692877"/>
            <a:ext cx="416996" cy="563841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301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bación de pantalla 8">
            <a:hlinkClick r:id="" action="ppaction://media"/>
            <a:extLst>
              <a:ext uri="{FF2B5EF4-FFF2-40B4-BE49-F238E27FC236}">
                <a16:creationId xmlns:a16="http://schemas.microsoft.com/office/drawing/2014/main" id="{6570BC1B-9E50-A5E2-B93D-2FF9005134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60763" y="1825625"/>
            <a:ext cx="5072062" cy="4351338"/>
          </a:xfrm>
        </p:spPr>
      </p:pic>
    </p:spTree>
    <p:extLst>
      <p:ext uri="{BB962C8B-B14F-4D97-AF65-F5344CB8AC3E}">
        <p14:creationId xmlns:p14="http://schemas.microsoft.com/office/powerpoint/2010/main" val="3064270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55"/>
    </mc:Choice>
    <mc:Fallback xmlns="">
      <p:transition spd="slow" advTm="9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5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337699C-704E-F739-BDB4-A7EF1C518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892" y="0"/>
            <a:ext cx="8724146" cy="6847685"/>
          </a:xfrm>
          <a:prstGeom prst="rect">
            <a:avLst/>
          </a:prstGeom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2C6E15D4-8EF7-75ED-EDFF-5D7FA3087C12}"/>
              </a:ext>
            </a:extLst>
          </p:cNvPr>
          <p:cNvSpPr/>
          <p:nvPr/>
        </p:nvSpPr>
        <p:spPr>
          <a:xfrm>
            <a:off x="2579299" y="4408100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8589105A-E7D3-EBEF-7BAC-5900A8D62B13}"/>
              </a:ext>
            </a:extLst>
          </p:cNvPr>
          <p:cNvSpPr/>
          <p:nvPr/>
        </p:nvSpPr>
        <p:spPr>
          <a:xfrm>
            <a:off x="4776160" y="3180274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BE098597-3E48-DFEC-7BB8-5255A4FD9B8F}"/>
              </a:ext>
            </a:extLst>
          </p:cNvPr>
          <p:cNvSpPr/>
          <p:nvPr/>
        </p:nvSpPr>
        <p:spPr>
          <a:xfrm>
            <a:off x="2973239" y="2214115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DBD29075-528E-06F6-7087-7EE90FB05EFB}"/>
              </a:ext>
            </a:extLst>
          </p:cNvPr>
          <p:cNvSpPr/>
          <p:nvPr/>
        </p:nvSpPr>
        <p:spPr>
          <a:xfrm>
            <a:off x="4776159" y="1153066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3E3C88ED-EDFA-25F7-1B83-810C696E5484}"/>
              </a:ext>
            </a:extLst>
          </p:cNvPr>
          <p:cNvSpPr/>
          <p:nvPr/>
        </p:nvSpPr>
        <p:spPr>
          <a:xfrm>
            <a:off x="3232032" y="806572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DF5C4000-4D9F-6CB2-50CC-1DA8B2B89047}"/>
              </a:ext>
            </a:extLst>
          </p:cNvPr>
          <p:cNvSpPr/>
          <p:nvPr/>
        </p:nvSpPr>
        <p:spPr>
          <a:xfrm>
            <a:off x="6349042" y="4543247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8D6B7B90-B45E-EECA-EC20-8CFC18D71ED7}"/>
              </a:ext>
            </a:extLst>
          </p:cNvPr>
          <p:cNvSpPr/>
          <p:nvPr/>
        </p:nvSpPr>
        <p:spPr>
          <a:xfrm>
            <a:off x="8295736" y="3315420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79CFF13E-8BB0-6F65-EA45-AB09019242AD}"/>
              </a:ext>
            </a:extLst>
          </p:cNvPr>
          <p:cNvSpPr/>
          <p:nvPr/>
        </p:nvSpPr>
        <p:spPr>
          <a:xfrm>
            <a:off x="6252713" y="2401021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F73D7A8D-4E01-C13F-A9B5-128D4B47404E}"/>
              </a:ext>
            </a:extLst>
          </p:cNvPr>
          <p:cNvSpPr/>
          <p:nvPr/>
        </p:nvSpPr>
        <p:spPr>
          <a:xfrm>
            <a:off x="7795404" y="1347160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D067772A-4043-8437-CA43-C355B7CBCCB9}"/>
              </a:ext>
            </a:extLst>
          </p:cNvPr>
          <p:cNvSpPr/>
          <p:nvPr/>
        </p:nvSpPr>
        <p:spPr>
          <a:xfrm>
            <a:off x="6104627" y="879896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5454075D-4A8A-1CF9-E9E0-D3B98C92ECFE}"/>
              </a:ext>
            </a:extLst>
          </p:cNvPr>
          <p:cNvCxnSpPr>
            <a:stCxn id="12" idx="2"/>
            <a:endCxn id="8" idx="6"/>
          </p:cNvCxnSpPr>
          <p:nvPr/>
        </p:nvCxnSpPr>
        <p:spPr>
          <a:xfrm flipH="1" flipV="1">
            <a:off x="5380008" y="1587260"/>
            <a:ext cx="872705" cy="112431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1974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337699C-704E-F739-BDB4-A7EF1C518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892" y="0"/>
            <a:ext cx="8724146" cy="6847685"/>
          </a:xfrm>
          <a:prstGeom prst="rect">
            <a:avLst/>
          </a:prstGeom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2C6E15D4-8EF7-75ED-EDFF-5D7FA3087C12}"/>
              </a:ext>
            </a:extLst>
          </p:cNvPr>
          <p:cNvSpPr/>
          <p:nvPr/>
        </p:nvSpPr>
        <p:spPr>
          <a:xfrm>
            <a:off x="2579299" y="4408100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8589105A-E7D3-EBEF-7BAC-5900A8D62B13}"/>
              </a:ext>
            </a:extLst>
          </p:cNvPr>
          <p:cNvSpPr/>
          <p:nvPr/>
        </p:nvSpPr>
        <p:spPr>
          <a:xfrm>
            <a:off x="4776160" y="3180274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BE098597-3E48-DFEC-7BB8-5255A4FD9B8F}"/>
              </a:ext>
            </a:extLst>
          </p:cNvPr>
          <p:cNvSpPr/>
          <p:nvPr/>
        </p:nvSpPr>
        <p:spPr>
          <a:xfrm>
            <a:off x="2973239" y="2214115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DBD29075-528E-06F6-7087-7EE90FB05EFB}"/>
              </a:ext>
            </a:extLst>
          </p:cNvPr>
          <p:cNvSpPr/>
          <p:nvPr/>
        </p:nvSpPr>
        <p:spPr>
          <a:xfrm>
            <a:off x="4776159" y="1153066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3E3C88ED-EDFA-25F7-1B83-810C696E5484}"/>
              </a:ext>
            </a:extLst>
          </p:cNvPr>
          <p:cNvSpPr/>
          <p:nvPr/>
        </p:nvSpPr>
        <p:spPr>
          <a:xfrm>
            <a:off x="3232032" y="806572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DF5C4000-4D9F-6CB2-50CC-1DA8B2B89047}"/>
              </a:ext>
            </a:extLst>
          </p:cNvPr>
          <p:cNvSpPr/>
          <p:nvPr/>
        </p:nvSpPr>
        <p:spPr>
          <a:xfrm>
            <a:off x="6349042" y="4543247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8D6B7B90-B45E-EECA-EC20-8CFC18D71ED7}"/>
              </a:ext>
            </a:extLst>
          </p:cNvPr>
          <p:cNvSpPr/>
          <p:nvPr/>
        </p:nvSpPr>
        <p:spPr>
          <a:xfrm>
            <a:off x="8295736" y="3315420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79CFF13E-8BB0-6F65-EA45-AB09019242AD}"/>
              </a:ext>
            </a:extLst>
          </p:cNvPr>
          <p:cNvSpPr/>
          <p:nvPr/>
        </p:nvSpPr>
        <p:spPr>
          <a:xfrm>
            <a:off x="6252713" y="2401021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F73D7A8D-4E01-C13F-A9B5-128D4B47404E}"/>
              </a:ext>
            </a:extLst>
          </p:cNvPr>
          <p:cNvSpPr/>
          <p:nvPr/>
        </p:nvSpPr>
        <p:spPr>
          <a:xfrm>
            <a:off x="7795404" y="1347160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D067772A-4043-8437-CA43-C355B7CBCCB9}"/>
              </a:ext>
            </a:extLst>
          </p:cNvPr>
          <p:cNvSpPr/>
          <p:nvPr/>
        </p:nvSpPr>
        <p:spPr>
          <a:xfrm>
            <a:off x="6104627" y="879896"/>
            <a:ext cx="603849" cy="621101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5454075D-4A8A-1CF9-E9E0-D3B98C92ECFE}"/>
              </a:ext>
            </a:extLst>
          </p:cNvPr>
          <p:cNvCxnSpPr>
            <a:stCxn id="12" idx="2"/>
            <a:endCxn id="8" idx="6"/>
          </p:cNvCxnSpPr>
          <p:nvPr/>
        </p:nvCxnSpPr>
        <p:spPr>
          <a:xfrm flipH="1" flipV="1">
            <a:off x="5380008" y="1587260"/>
            <a:ext cx="872705" cy="1124312"/>
          </a:xfrm>
          <a:prstGeom prst="line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484717EF-7280-2778-F26B-5A5B44871F2A}"/>
              </a:ext>
            </a:extLst>
          </p:cNvPr>
          <p:cNvCxnSpPr>
            <a:cxnSpLocks/>
            <a:stCxn id="12" idx="2"/>
            <a:endCxn id="6" idx="6"/>
          </p:cNvCxnSpPr>
          <p:nvPr/>
        </p:nvCxnSpPr>
        <p:spPr>
          <a:xfrm flipH="1">
            <a:off x="5380009" y="2711572"/>
            <a:ext cx="872704" cy="779253"/>
          </a:xfrm>
          <a:prstGeom prst="line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1FE851D1-EF5C-B9C0-ADB6-F8161A477779}"/>
              </a:ext>
            </a:extLst>
          </p:cNvPr>
          <p:cNvCxnSpPr>
            <a:cxnSpLocks/>
            <a:endCxn id="9" idx="6"/>
          </p:cNvCxnSpPr>
          <p:nvPr/>
        </p:nvCxnSpPr>
        <p:spPr>
          <a:xfrm flipH="1" flipV="1">
            <a:off x="3835881" y="1117123"/>
            <a:ext cx="2349259" cy="1594449"/>
          </a:xfrm>
          <a:prstGeom prst="line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F962EA27-6BA6-9F32-B46A-0E03E264D42B}"/>
              </a:ext>
            </a:extLst>
          </p:cNvPr>
          <p:cNvCxnSpPr>
            <a:cxnSpLocks/>
            <a:endCxn id="7" idx="6"/>
          </p:cNvCxnSpPr>
          <p:nvPr/>
        </p:nvCxnSpPr>
        <p:spPr>
          <a:xfrm flipH="1" flipV="1">
            <a:off x="3577088" y="2524666"/>
            <a:ext cx="2608052" cy="186906"/>
          </a:xfrm>
          <a:prstGeom prst="line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2A6F8AF6-2B94-6212-E487-D8537795EFAB}"/>
              </a:ext>
            </a:extLst>
          </p:cNvPr>
          <p:cNvCxnSpPr>
            <a:cxnSpLocks/>
            <a:endCxn id="5" idx="6"/>
          </p:cNvCxnSpPr>
          <p:nvPr/>
        </p:nvCxnSpPr>
        <p:spPr>
          <a:xfrm flipH="1">
            <a:off x="3183148" y="2711572"/>
            <a:ext cx="3001992" cy="2007079"/>
          </a:xfrm>
          <a:prstGeom prst="line">
            <a:avLst/>
          </a:prstGeom>
          <a:ln w="38100" cap="flat" cmpd="sng" algn="ctr">
            <a:solidFill>
              <a:srgbClr val="FF0000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405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bación de pantalla 6">
            <a:hlinkClick r:id="" action="ppaction://media"/>
            <a:extLst>
              <a:ext uri="{FF2B5EF4-FFF2-40B4-BE49-F238E27FC236}">
                <a16:creationId xmlns:a16="http://schemas.microsoft.com/office/drawing/2014/main" id="{EAE1417B-679B-15FD-AC71-A2293CFFFE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3500" out="4750"/>
                </p14:media>
              </p:ext>
            </p:extLst>
          </p:nvPr>
        </p:nvPicPr>
        <p:blipFill rotWithShape="1">
          <a:blip r:embed="rId4"/>
          <a:srcRect t="-452"/>
          <a:stretch/>
        </p:blipFill>
        <p:spPr>
          <a:xfrm>
            <a:off x="3219450" y="526473"/>
            <a:ext cx="5753100" cy="577907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9266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14"/>
    </mc:Choice>
    <mc:Fallback xmlns="">
      <p:transition spd="slow" advTm="7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9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7</Words>
  <Application>Microsoft Office PowerPoint</Application>
  <PresentationFormat>Panorámica</PresentationFormat>
  <Paragraphs>4</Paragraphs>
  <Slides>7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Ricardo Urvina</dc:creator>
  <cp:lastModifiedBy>Ricardo Urvina</cp:lastModifiedBy>
  <cp:revision>9</cp:revision>
  <dcterms:created xsi:type="dcterms:W3CDTF">2023-06-27T00:23:03Z</dcterms:created>
  <dcterms:modified xsi:type="dcterms:W3CDTF">2023-06-27T03:40:08Z</dcterms:modified>
</cp:coreProperties>
</file>

<file path=docProps/thumbnail.jpeg>
</file>